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2" r:id="rId2"/>
    <p:sldId id="294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95" r:id="rId17"/>
    <p:sldId id="29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F287A-E15E-4857-A59D-0A8EBB425A17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31A86-8F83-49D7-9B7A-43DB4829A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590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588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87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246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175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15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643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077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8112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909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83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319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EF545-D0F9-4F4B-B471-BD51D9A76B1B}" type="datetimeFigureOut">
              <a:rPr lang="en-AU" smtClean="0"/>
              <a:t>20/02/2020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72810-DC15-4812-9755-92F0761B1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58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openxmlformats.org/officeDocument/2006/relationships/image" Target="../media/image9.png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11" Type="http://schemas.microsoft.com/office/2007/relationships/hdphoto" Target="../media/hdphoto15.wdp"/><Relationship Id="rId5" Type="http://schemas.openxmlformats.org/officeDocument/2006/relationships/image" Target="../media/image3.tiff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1.tiff"/><Relationship Id="rId7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tiff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SEPH HUNG\Pictures\new\chan troi 2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OSEPH HUNG\Pictures\Pictures\tai lieu tu Hp 07-10-17\Pictures\hinh cut\crucifixion-310428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4574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371" y="141990"/>
            <a:ext cx="8753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7th Sunday in Ordinary Time - Year A</a:t>
            </a:r>
          </a:p>
        </p:txBody>
      </p:sp>
      <p:pic>
        <p:nvPicPr>
          <p:cNvPr id="5128" name="Picture 8" descr="C:\Users\JOSEPH HUNG\Pictures\Pictures\tai lieu tu Hp 07-10-17\Pictures\hinh cut\New Folder (2)\nghe 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08" y="2463296"/>
            <a:ext cx="2276301" cy="27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JOSEPH HUNG\Pictures\Pictures\tai lieu tu Hp 07-10-17\Pictures\hinh cut\New Folder (2)\pharisieu 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9" y="2186189"/>
            <a:ext cx="4526537" cy="328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JOSEPH HUNG\Pictures\Pictures\tai lieu tu Hp 07-10-17\Pictures\hinh cut\New Folder (2)\nghe 3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5" y="3295281"/>
            <a:ext cx="2514601" cy="25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JOSEPH HUNG\Pictures\Pictures\tai lieu tu Hp 07-10-17\Pictures\hinh cut\New Folder (2)\nghe 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4849" y="3429000"/>
            <a:ext cx="2895600" cy="24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JOSEPH HUNG\Pictures\Pictures\tai lieu tu Hp 07-10-17\Pictures\hinh cut\New Folder (2)\nghe giang 4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9584" y="4623342"/>
            <a:ext cx="5633057" cy="27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\Pictures\Pictures\tai lieu tu Hp 07-10-17\Pictures\hinh cut\chua matthew 8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65737"/>
            <a:ext cx="5543416" cy="39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79688" y="840075"/>
            <a:ext cx="878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1" name="Picture 6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81" y="1912441"/>
            <a:ext cx="1262444" cy="77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514601" y="5770815"/>
            <a:ext cx="48553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</a:rPr>
              <a:t>23/02/20</a:t>
            </a:r>
          </a:p>
          <a:p>
            <a:pPr algn="ctr"/>
            <a:r>
              <a:rPr lang="en-AU" sz="2000" dirty="0" err="1">
                <a:solidFill>
                  <a:srgbClr val="FF0000"/>
                </a:solidFill>
              </a:rPr>
              <a:t>Hùng</a:t>
            </a:r>
            <a:r>
              <a:rPr lang="en-AU" sz="2000" dirty="0">
                <a:solidFill>
                  <a:srgbClr val="FF0000"/>
                </a:solidFill>
              </a:rPr>
              <a:t> Ph</a:t>
            </a:r>
            <a:r>
              <a:rPr lang="vi-VN" sz="2000" dirty="0">
                <a:solidFill>
                  <a:srgbClr val="FF0000"/>
                </a:solidFill>
              </a:rPr>
              <a:t>ư</a:t>
            </a:r>
            <a:r>
              <a:rPr lang="en-US" sz="2000" dirty="0" err="1">
                <a:solidFill>
                  <a:srgbClr val="FF0000"/>
                </a:solidFill>
              </a:rPr>
              <a:t>ơng</a:t>
            </a:r>
            <a:r>
              <a:rPr lang="en-US" sz="2000" dirty="0">
                <a:solidFill>
                  <a:srgbClr val="FF0000"/>
                </a:solidFill>
              </a:rPr>
              <a:t> &amp; Thanh </a:t>
            </a:r>
            <a:r>
              <a:rPr lang="en-US" sz="2000" dirty="0" err="1">
                <a:solidFill>
                  <a:srgbClr val="FF0000"/>
                </a:solidFill>
              </a:rPr>
              <a:t>Quảng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thực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hiện</a:t>
            </a:r>
            <a:endParaRPr lang="en-A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1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590" y="5196007"/>
            <a:ext cx="873008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Thầy, Thầy bảo anh em: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yêu kẻ thù và cầu nguyện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những kẻ ngược đãi anh em. 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48693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I say this to you: love your enemies and pray for those who persecute you;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30" y="0"/>
            <a:ext cx="67008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24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57" y="381000"/>
            <a:ext cx="21361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way you will be sons of your Father in heaven,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657" y="5562600"/>
            <a:ext cx="896283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anh em mới được trở nên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cái của Cha anh em, Đấng ngự trên trời, 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247"/>
            <a:ext cx="6714802" cy="51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34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672786"/>
            <a:ext cx="91017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Người cho mặt trời của Người mọc lên soi sáng kẻ xấu cũng như người tốt, và cho mưa xuống trên người công chính cũng như kẻ bất chính.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67" y="32030"/>
            <a:ext cx="308193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he causes his sun to rise on bad men as well as good, and his rain to fall on honest and dishonest men alike.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0" y="1"/>
            <a:ext cx="6019800" cy="459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22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1580"/>
            <a:ext cx="905817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nếu anh em yêu thương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 yêu thương mình, thì anh em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có công chi? Ngay cả những người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 thuế cũng chẳng làm như thế sao?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88" y="133808"/>
            <a:ext cx="3356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if you love those who love you, what right have you to claim any credit? Even the tax collectors do as much, do they not?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1200" cy="445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42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120" y="5097439"/>
            <a:ext cx="897793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anh em chỉ chào hỏi anh em mình thôi, thì anh em có làm gì lạ thường đâu ? Ngay cả người ngoại cũng chẳng làm như thế sao ?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120" y="0"/>
            <a:ext cx="34430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you save your greetings for your brothers, are you doing anything exceptional? Even the pagans do as much, do they not?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793472" cy="44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006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5029200"/>
            <a:ext cx="912412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anh em hãy nên hoàn thiện,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Cha anh em trên trời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Đấng hoàn thiện…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81000"/>
            <a:ext cx="263569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must therefore be perfect just as your heavenly Father is perfect.’ …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21" y="4922"/>
            <a:ext cx="6469002" cy="494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259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SEPH HUNG\Pictures\new\chan troi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crucifixion-310428_960_7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914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OSEPH HUNG\Pictures\Pictures\tai lieu tu Hp 07-10-17\Pictures\hinh cut\chua tu b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268" y="2263201"/>
            <a:ext cx="5516732" cy="459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5364" y="0"/>
            <a:ext cx="8753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7th Sunday in Ordinary Time - Year A</a:t>
            </a:r>
          </a:p>
        </p:txBody>
      </p:sp>
      <p:pic>
        <p:nvPicPr>
          <p:cNvPr id="3081" name="Picture 9" descr="C:\Users\JOSEPH HUNG\Pictures\Pictures\tai lieu tu Hp 07-10-17\Pictures\hinh cut\biet phai 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" y="3007090"/>
            <a:ext cx="3050719" cy="31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JOSEPH HUNG\Pictures\Pictures\tai lieu tu Hp 07-10-17\Pictures\hinh cut\New Folder (2)\ong chu va lam cong 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4314554"/>
            <a:ext cx="4060975" cy="254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7682" y="6114110"/>
            <a:ext cx="8948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330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SEPH HUNG\Pictures\new\chan troi 2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OSEPH HUNG\Pictures\Pictures\tai lieu tu Hp 07-10-17\Pictures\hinh cut\crucifixion-310428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4574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398" y="0"/>
            <a:ext cx="8753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7th Sunday in Ordinary Time - Year A</a:t>
            </a:r>
          </a:p>
        </p:txBody>
      </p:sp>
      <p:pic>
        <p:nvPicPr>
          <p:cNvPr id="5128" name="Picture 8" descr="C:\Users\JOSEPH HUNG\Pictures\Pictures\tai lieu tu Hp 07-10-17\Pictures\hinh cut\New Folder (2)\nghe 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497"/>
            <a:ext cx="2276301" cy="272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JOSEPH HUNG\Pictures\Pictures\tai lieu tu Hp 07-10-17\Pictures\hinh cut\New Folder (2)\pharisieu 1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4" y="2618670"/>
            <a:ext cx="5888135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C:\Users\JOSEPH HUNG\Pictures\Pictures\tai lieu tu Hp 07-10-17\Pictures\hinh cut\New Folder (2)\nghe 3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5" y="4281934"/>
            <a:ext cx="2514601" cy="25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JOSEPH HUNG\Pictures\Pictures\tai lieu tu Hp 07-10-17\Pictures\hinh cut\New Folder (2)\nghe 2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9393" y="4415653"/>
            <a:ext cx="2895600" cy="24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24404" y="743272"/>
            <a:ext cx="878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A</a:t>
            </a:r>
            <a:endParaRPr lang="en-AU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1" name="Picture 6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81" y="1912441"/>
            <a:ext cx="1262444" cy="77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087996" y="6204416"/>
            <a:ext cx="204094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800" dirty="0">
                <a:solidFill>
                  <a:schemeClr val="bg1"/>
                </a:solidFill>
              </a:rPr>
              <a:t>23/02/20</a:t>
            </a:r>
          </a:p>
        </p:txBody>
      </p:sp>
      <p:pic>
        <p:nvPicPr>
          <p:cNvPr id="25" name="Picture 3" descr="C:\Users\JOSEPH HUNG\Pictures\hinh sofware moi\tay chua.t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5454" y="2064201"/>
            <a:ext cx="4388546" cy="39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60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SEPH HUNG\Pictures\new\chan troi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JOSEPH HUNG\Pictures\Pictures\tai lieu tu Hp 07-10-17\Pictures\hinh cut\thanh gia ch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27" y="18317"/>
            <a:ext cx="3314163" cy="40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ung Doan\Pictures\hinh cut\New Folder (2)\nghe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3723206" cy="33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ung Doan\Pictures\hinh cut\duoi chua  2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63" y="2979767"/>
            <a:ext cx="2823693" cy="3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Hung Doan\Pictures\hinh cut\New Folder (2)\biet phai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5893" y="3891684"/>
            <a:ext cx="3958107" cy="296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ung Doan\Pictures\hinh cut\chua mattew 4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3" y="2153812"/>
            <a:ext cx="4004775" cy="47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33003" y="18317"/>
            <a:ext cx="62483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 Matthew 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5:38-48</a:t>
            </a:r>
          </a:p>
          <a:p>
            <a:pPr algn="ctr"/>
            <a:r>
              <a:rPr lang="en-A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Mát-thêu</a:t>
            </a:r>
            <a:endParaRPr lang="en-A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5:38-48</a:t>
            </a:r>
          </a:p>
        </p:txBody>
      </p:sp>
      <p:pic>
        <p:nvPicPr>
          <p:cNvPr id="13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4955"/>
            <a:ext cx="2963366" cy="113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4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067" y="6096000"/>
            <a:ext cx="8712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ấy, Đứ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Giêsu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AU" sz="3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môn đệ rằng: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254934"/>
            <a:ext cx="520687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said to his disciples: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92" y="1049150"/>
            <a:ext cx="6384717" cy="48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445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993" y="80427"/>
            <a:ext cx="22773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have learnt how it was said: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Eye for eye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tooth for tooth.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3252" y="5638800"/>
            <a:ext cx="89416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em đã nghe Luật dạy rằng: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 đền mắt, răng đền răng.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20" y="2311"/>
            <a:ext cx="6800440" cy="519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035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1480"/>
            <a:ext cx="36229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I say this to you: offer the wicked man no resistance. On the contrary, if anyone hits you on the right cheek, offer him the other as well;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4671306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Thầy, Thầy bảo anh em: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đừng chống cự người ác, trái lại,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bị ai vả má bên phải,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hãy giơ cả má bên trái ra nữa.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82" y="11837"/>
            <a:ext cx="5444818" cy="418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71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438" y="152400"/>
            <a:ext cx="266196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man takes you to law and would have your tunic, let him have your cloak as well.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52459" y="4876800"/>
            <a:ext cx="605848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ai muốn kiện anh để lấy áo trong của anh, thì hãy để cho nó lấy cả áo ngoài.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29620"/>
            <a:ext cx="6324600" cy="48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49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78" y="5566827"/>
            <a:ext cx="91264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có người bắt anh đi một dặm, </a:t>
            </a:r>
            <a:endParaRPr lang="en-US" sz="3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hãy đi với người ấy hai dặm.</a:t>
            </a:r>
            <a:endParaRPr lang="en-AU" sz="3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400"/>
            <a:ext cx="8763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anyone orders you to go one mile, </a:t>
            </a:r>
          </a:p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two miles with him.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219199"/>
            <a:ext cx="6011011" cy="43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96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7990" y="4230636"/>
            <a:ext cx="389295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xin, thì hãy cho; ai muốn vay mượn, thì đừng ngoảnh mặt đi.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93567"/>
            <a:ext cx="3352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 to anyone who asks, and if anyone wants to borrow, do not turn away.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18" y="0"/>
            <a:ext cx="5438323" cy="416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JOSEPH HUNG\Pictures\hinh sofware moi\ai xin thi hay ch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5234"/>
            <a:ext cx="5097990" cy="30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113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89941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"Anh em đã nghe Luật dạy rằng: </a:t>
            </a:r>
            <a:endParaRPr lang="en-US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yêu đồng loại và hãy ghét kẻ thù.</a:t>
            </a:r>
            <a:endParaRPr lang="en-AU" sz="3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29276"/>
            <a:ext cx="2330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 have learnt how it was said: You must love your neighbour and hate your enemy.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276"/>
            <a:ext cx="6727953" cy="513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0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629</Words>
  <Application>Microsoft Office PowerPoint</Application>
  <PresentationFormat>On-screen Show (4:3)</PresentationFormat>
  <Paragraphs>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40</cp:revision>
  <dcterms:created xsi:type="dcterms:W3CDTF">2019-09-20T22:41:31Z</dcterms:created>
  <dcterms:modified xsi:type="dcterms:W3CDTF">2020-02-20T02:32:54Z</dcterms:modified>
</cp:coreProperties>
</file>